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07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30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94666"/>
  </p:normalViewPr>
  <p:slideViewPr>
    <p:cSldViewPr>
      <p:cViewPr varScale="1">
        <p:scale>
          <a:sx n="102" d="100"/>
          <a:sy n="102" d="100"/>
        </p:scale>
        <p:origin x="121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6B93E5F-075B-494C-A435-7E63FE41B413}" type="datetimeFigureOut">
              <a:rPr lang="en-US" smtClean="0"/>
              <a:t>4/1/17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341E75F-A62D-485A-A0C8-344CED59ACF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3E5F-075B-494C-A435-7E63FE41B413}" type="datetimeFigureOut">
              <a:rPr lang="en-US" smtClean="0"/>
              <a:t>4/1/17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E75F-A62D-485A-A0C8-344CED59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3E5F-075B-494C-A435-7E63FE41B413}" type="datetimeFigureOut">
              <a:rPr lang="en-US" smtClean="0"/>
              <a:t>4/1/17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E75F-A62D-485A-A0C8-344CED59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3E5F-075B-494C-A435-7E63FE41B413}" type="datetimeFigureOut">
              <a:rPr lang="en-US" smtClean="0"/>
              <a:t>4/1/17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E75F-A62D-485A-A0C8-344CED59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3E5F-075B-494C-A435-7E63FE41B413}" type="datetimeFigureOut">
              <a:rPr lang="en-US" smtClean="0"/>
              <a:t>4/1/17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E75F-A62D-485A-A0C8-344CED59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3E5F-075B-494C-A435-7E63FE41B413}" type="datetimeFigureOut">
              <a:rPr lang="en-US" smtClean="0"/>
              <a:t>4/1/17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E75F-A62D-485A-A0C8-344CED59ACF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3E5F-075B-494C-A435-7E63FE41B413}" type="datetimeFigureOut">
              <a:rPr lang="en-US" smtClean="0"/>
              <a:t>4/1/17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E75F-A62D-485A-A0C8-344CED59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3E5F-075B-494C-A435-7E63FE41B413}" type="datetimeFigureOut">
              <a:rPr lang="en-US" smtClean="0"/>
              <a:t>4/1/17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E75F-A62D-485A-A0C8-344CED59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3E5F-075B-494C-A435-7E63FE41B413}" type="datetimeFigureOut">
              <a:rPr lang="en-US" smtClean="0"/>
              <a:t>4/1/17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E75F-A62D-485A-A0C8-344CED59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3E5F-075B-494C-A435-7E63FE41B413}" type="datetimeFigureOut">
              <a:rPr lang="en-US" smtClean="0"/>
              <a:t>4/1/17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E75F-A62D-485A-A0C8-344CED59ACF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3E5F-075B-494C-A435-7E63FE41B413}" type="datetimeFigureOut">
              <a:rPr lang="en-US" smtClean="0"/>
              <a:t>4/1/17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E75F-A62D-485A-A0C8-344CED59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6B93E5F-075B-494C-A435-7E63FE41B413}" type="datetimeFigureOut">
              <a:rPr lang="en-US" smtClean="0"/>
              <a:t>4/1/17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341E75F-A62D-485A-A0C8-344CED59AC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Battle of the Picture Books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Round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666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does the </a:t>
            </a:r>
            <a:r>
              <a:rPr lang="en-US" dirty="0" smtClean="0"/>
              <a:t>farmer’s wife overhear the castle servants?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18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</a:t>
            </a:r>
            <a:r>
              <a:rPr lang="en-US" dirty="0" smtClean="0"/>
              <a:t>does he say, “Would you like to come live with me?”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11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Battle of the Picture Books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Round 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0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which book does he say, “</a:t>
            </a:r>
            <a:r>
              <a:rPr lang="en-US" dirty="0" err="1" smtClean="0"/>
              <a:t>skippity</a:t>
            </a:r>
            <a:r>
              <a:rPr lang="en-US" dirty="0" smtClean="0"/>
              <a:t>-</a:t>
            </a:r>
            <a:r>
              <a:rPr lang="en-US" dirty="0" err="1" smtClean="0"/>
              <a:t>hoppity</a:t>
            </a:r>
            <a:r>
              <a:rPr lang="en-US" dirty="0" smtClean="0"/>
              <a:t>-ho?”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53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</a:t>
            </a:r>
            <a:r>
              <a:rPr lang="en-US" dirty="0" smtClean="0"/>
              <a:t>will you find Principal Peacock?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6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is </a:t>
            </a:r>
            <a:r>
              <a:rPr lang="en-US" dirty="0" smtClean="0"/>
              <a:t>the special, Cabbage Stew?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83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</a:t>
            </a:r>
            <a:r>
              <a:rPr lang="en-US" dirty="0"/>
              <a:t>book </a:t>
            </a:r>
            <a:r>
              <a:rPr lang="en-US" dirty="0" smtClean="0"/>
              <a:t>is illustrated by Stephen Michael King?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89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</a:t>
            </a:r>
            <a:r>
              <a:rPr lang="en-US" dirty="0" smtClean="0"/>
              <a:t>does yodeling make time go faster?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53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</a:t>
            </a:r>
            <a:r>
              <a:rPr lang="en-US" dirty="0" smtClean="0"/>
              <a:t>were there some empty spaces on the sign?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58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</a:t>
            </a:r>
            <a:r>
              <a:rPr lang="en-US" dirty="0" smtClean="0"/>
              <a:t>did she throw mashed potatoes?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97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</a:t>
            </a:r>
            <a:r>
              <a:rPr lang="en-US" dirty="0" smtClean="0"/>
              <a:t>do they learn fancy new culinary tricks?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575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</a:t>
            </a:r>
            <a:r>
              <a:rPr lang="en-US" dirty="0" smtClean="0"/>
              <a:t>did smoke billow all around?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61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book </a:t>
            </a:r>
            <a:r>
              <a:rPr lang="en-US" dirty="0" smtClean="0"/>
              <a:t>tells you to read his favorite poems?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3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</a:t>
            </a:r>
            <a:r>
              <a:rPr lang="en-US" dirty="0" smtClean="0"/>
              <a:t>is it all good?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31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Battle of the Picture Books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Round Three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06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which book </a:t>
            </a:r>
            <a:r>
              <a:rPr lang="en-US" dirty="0" smtClean="0"/>
              <a:t>was the plumber called?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13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does the </a:t>
            </a:r>
            <a:r>
              <a:rPr lang="en-US" dirty="0" smtClean="0"/>
              <a:t>dog become real?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43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</a:t>
            </a:r>
            <a:r>
              <a:rPr lang="en-US" dirty="0" smtClean="0"/>
              <a:t>do they stand behind him for protection?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35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</a:t>
            </a:r>
            <a:r>
              <a:rPr lang="en-US" dirty="0" smtClean="0"/>
              <a:t>did no one stir?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78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which book </a:t>
            </a:r>
            <a:r>
              <a:rPr lang="en-US" dirty="0" smtClean="0"/>
              <a:t>did he decide to take time off from selling liniment?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7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what book does </a:t>
            </a:r>
            <a:r>
              <a:rPr lang="en-US" dirty="0" smtClean="0"/>
              <a:t>he want “Rhymes from Mother Slug”?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1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did </a:t>
            </a:r>
            <a:r>
              <a:rPr lang="en-US" dirty="0" smtClean="0"/>
              <a:t>he learn to build mud walls?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053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</a:t>
            </a:r>
            <a:r>
              <a:rPr lang="en-US" dirty="0" smtClean="0"/>
              <a:t>does he want it to whoosh and swoosh?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83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does </a:t>
            </a:r>
            <a:r>
              <a:rPr lang="en-US" dirty="0" smtClean="0"/>
              <a:t>he say, “Just make sure you eat a healthy lunch first”?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48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</a:t>
            </a:r>
            <a:r>
              <a:rPr lang="en-US" dirty="0" smtClean="0"/>
              <a:t>does she grip the rocky shore?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20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</a:t>
            </a:r>
            <a:r>
              <a:rPr lang="en-US" smtClean="0"/>
              <a:t>hich </a:t>
            </a:r>
            <a:r>
              <a:rPr lang="en-US" dirty="0"/>
              <a:t>book </a:t>
            </a:r>
            <a:r>
              <a:rPr lang="en-US" dirty="0" smtClean="0"/>
              <a:t>is written by Eric </a:t>
            </a:r>
            <a:r>
              <a:rPr lang="en-US" dirty="0" err="1" smtClean="0"/>
              <a:t>Litwin</a:t>
            </a:r>
            <a:r>
              <a:rPr lang="en-US" dirty="0" smtClean="0"/>
              <a:t> (</a:t>
            </a:r>
            <a:r>
              <a:rPr lang="en-US" dirty="0" err="1" smtClean="0"/>
              <a:t>a.k.a</a:t>
            </a:r>
            <a:r>
              <a:rPr lang="en-US" dirty="0" smtClean="0"/>
              <a:t> Mr. Eric)?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71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Battle of the Picture Books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Round Four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85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</a:t>
            </a:r>
            <a:r>
              <a:rPr lang="en-US" dirty="0" smtClean="0"/>
              <a:t>does she pull her stomach back 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67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did </a:t>
            </a:r>
            <a:r>
              <a:rPr lang="en-US" dirty="0" smtClean="0"/>
              <a:t>he carry them to his den a mile away?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90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did </a:t>
            </a:r>
            <a:r>
              <a:rPr lang="en-US" dirty="0" smtClean="0"/>
              <a:t>he land inside a brown paper bag with its top open wide?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7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which book did he hear a soft tapping sound just before midnight?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6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which </a:t>
            </a:r>
            <a:r>
              <a:rPr lang="en-US" dirty="0"/>
              <a:t>book </a:t>
            </a:r>
            <a:r>
              <a:rPr lang="en-US" dirty="0" smtClean="0"/>
              <a:t>are some customers easy and some more difficult?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4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</a:t>
            </a:r>
            <a:r>
              <a:rPr lang="en-US" dirty="0" smtClean="0"/>
              <a:t>did he say, “I wonder what else you could learn?”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8711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</a:t>
            </a:r>
            <a:r>
              <a:rPr lang="en-US" dirty="0" smtClean="0"/>
              <a:t>is she a handful?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5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did </a:t>
            </a:r>
            <a:r>
              <a:rPr lang="en-US" dirty="0" smtClean="0"/>
              <a:t>he grab their legs but lost his balance and fell inside?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26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</a:t>
            </a:r>
            <a:r>
              <a:rPr lang="en-US" dirty="0"/>
              <a:t>book </a:t>
            </a:r>
            <a:r>
              <a:rPr lang="en-US" dirty="0" smtClean="0"/>
              <a:t>takes place in Chad?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17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</a:t>
            </a:r>
            <a:r>
              <a:rPr lang="en-US" dirty="0" smtClean="0"/>
              <a:t>does she have artist’s block?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84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which book </a:t>
            </a:r>
            <a:r>
              <a:rPr lang="en-US" dirty="0" smtClean="0"/>
              <a:t>does he think, “I gave them nothing, and they loved me anyway.”?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27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Battle of the Picture Books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Tie Breaker 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92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which </a:t>
            </a:r>
            <a:r>
              <a:rPr lang="en-US" dirty="0" smtClean="0"/>
              <a:t>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15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</a:t>
            </a:r>
            <a:r>
              <a:rPr lang="en-US" dirty="0" smtClean="0"/>
              <a:t>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6992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</a:t>
            </a:r>
            <a:r>
              <a:rPr lang="en-US" dirty="0" smtClean="0"/>
              <a:t>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6887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</a:t>
            </a:r>
            <a:r>
              <a:rPr lang="en-US" dirty="0" smtClean="0"/>
              <a:t>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5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</a:t>
            </a:r>
            <a:r>
              <a:rPr lang="en-US" dirty="0"/>
              <a:t>book </a:t>
            </a:r>
            <a:r>
              <a:rPr lang="en-US" dirty="0" smtClean="0"/>
              <a:t>was written by Ross Collins?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7615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which </a:t>
            </a:r>
            <a:r>
              <a:rPr lang="en-US" dirty="0" smtClean="0"/>
              <a:t>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9130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/>
              <a:t>what </a:t>
            </a:r>
            <a:r>
              <a:rPr lang="en-US" smtClean="0"/>
              <a:t>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646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which book </a:t>
            </a:r>
            <a:r>
              <a:rPr lang="en-US" dirty="0" smtClean="0"/>
              <a:t>do they proceed to B, then to C?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137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</a:t>
            </a:r>
            <a:r>
              <a:rPr lang="en-US" dirty="0" smtClean="0"/>
              <a:t>does she find one, but it’s a car tire?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760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</a:t>
            </a:r>
            <a:r>
              <a:rPr lang="en-US" dirty="0" smtClean="0"/>
              <a:t>will you find characters named </a:t>
            </a:r>
            <a:r>
              <a:rPr lang="en-US" dirty="0" err="1" smtClean="0"/>
              <a:t>Rivka</a:t>
            </a:r>
            <a:r>
              <a:rPr lang="en-US" dirty="0" smtClean="0"/>
              <a:t> and </a:t>
            </a:r>
            <a:r>
              <a:rPr lang="en-US" dirty="0" err="1" smtClean="0"/>
              <a:t>Shlomo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863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book </a:t>
            </a:r>
            <a:r>
              <a:rPr lang="en-US" dirty="0" smtClean="0"/>
              <a:t>by 1:00, the shop is full?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704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130</TotalTime>
  <Words>609</Words>
  <Application>Microsoft Macintosh PowerPoint</Application>
  <PresentationFormat>On-screen Show (4:3)</PresentationFormat>
  <Paragraphs>102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Century Gothic</vt:lpstr>
      <vt:lpstr>Wingdings 2</vt:lpstr>
      <vt:lpstr>Austin</vt:lpstr>
      <vt:lpstr>Battle of the Picture Books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Battle of the Picture Books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Battle of the Picture Books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Battle of the Picture Books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Battle of the Picture Books</vt:lpstr>
      <vt:lpstr>Question 1</vt:lpstr>
      <vt:lpstr>Question 2</vt:lpstr>
      <vt:lpstr>Question 3</vt:lpstr>
      <vt:lpstr>Question 4</vt:lpstr>
      <vt:lpstr>Question 5</vt:lpstr>
      <vt:lpstr>Question 6</vt:lpstr>
    </vt:vector>
  </TitlesOfParts>
  <Company>Edmonds School District #15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Battle of the Books</dc:title>
  <dc:creator>Windows User</dc:creator>
  <cp:lastModifiedBy>Microsoft Office User</cp:lastModifiedBy>
  <cp:revision>12</cp:revision>
  <dcterms:created xsi:type="dcterms:W3CDTF">2013-05-16T16:18:10Z</dcterms:created>
  <dcterms:modified xsi:type="dcterms:W3CDTF">2017-04-02T05:00:49Z</dcterms:modified>
</cp:coreProperties>
</file>